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110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461FF0-F115-413B-AEFE-2344F587DD1C}" type="datetimeFigureOut">
              <a:rPr lang="en-CA" smtClean="0"/>
              <a:t>2023-01-13</a:t>
            </a:fld>
            <a:endParaRPr lang="en-CA"/>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CA"/>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2C493E-9728-4E2A-A9CB-60E37D1970FA}" type="slidenum">
              <a:rPr lang="en-CA" smtClean="0"/>
              <a:t>‹nº›</a:t>
            </a:fld>
            <a:endParaRPr lang="en-CA"/>
          </a:p>
        </p:txBody>
      </p:sp>
    </p:spTree>
    <p:extLst>
      <p:ext uri="{BB962C8B-B14F-4D97-AF65-F5344CB8AC3E}">
        <p14:creationId xmlns:p14="http://schemas.microsoft.com/office/powerpoint/2010/main" val="3172603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t>13/01/2023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t>13/01/2023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t>13/01/2023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73600"/>
            <a:ext cx="82292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604640"/>
            <a:ext cx="82292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134942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2E700DB3-DBF0-4086-B675-117E7A9610B8}" type="datetimeFigureOut">
              <a:rPr lang="pt-BR" smtClean="0"/>
              <a:t>13/01/2023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os estilos do texto mestre</a:t>
            </a:r>
          </a:p>
        </p:txBody>
      </p:sp>
      <p:sp>
        <p:nvSpPr>
          <p:cNvPr id="4" name="Espaço Reservado para Data 3"/>
          <p:cNvSpPr>
            <a:spLocks noGrp="1"/>
          </p:cNvSpPr>
          <p:nvPr>
            <p:ph type="dt" sz="half" idx="10"/>
          </p:nvPr>
        </p:nvSpPr>
        <p:spPr/>
        <p:txBody>
          <a:bodyPr/>
          <a:lstStyle/>
          <a:p>
            <a:fld id="{2E700DB3-DBF0-4086-B675-117E7A9610B8}" type="datetimeFigureOut">
              <a:rPr lang="pt-BR" smtClean="0"/>
              <a:t>13/01/2023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2E700DB3-DBF0-4086-B675-117E7A9610B8}" type="datetimeFigureOut">
              <a:rPr lang="pt-BR" smtClean="0"/>
              <a:t>13/01/2023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2E700DB3-DBF0-4086-B675-117E7A9610B8}" type="datetimeFigureOut">
              <a:rPr lang="pt-BR" smtClean="0"/>
              <a:t>13/01/2023</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Data 2"/>
          <p:cNvSpPr>
            <a:spLocks noGrp="1"/>
          </p:cNvSpPr>
          <p:nvPr>
            <p:ph type="dt" sz="half" idx="10"/>
          </p:nvPr>
        </p:nvSpPr>
        <p:spPr/>
        <p:txBody>
          <a:bodyPr/>
          <a:lstStyle/>
          <a:p>
            <a:fld id="{2E700DB3-DBF0-4086-B675-117E7A9610B8}" type="datetimeFigureOut">
              <a:rPr lang="pt-BR" smtClean="0"/>
              <a:t>13/01/2023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2E700DB3-DBF0-4086-B675-117E7A9610B8}" type="datetimeFigureOut">
              <a:rPr lang="pt-BR" smtClean="0"/>
              <a:t>13/01/2023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t>13/01/2023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Espaço Reservado para Data 4"/>
          <p:cNvSpPr>
            <a:spLocks noGrp="1"/>
          </p:cNvSpPr>
          <p:nvPr>
            <p:ph type="dt" sz="half" idx="10"/>
          </p:nvPr>
        </p:nvSpPr>
        <p:spPr/>
        <p:txBody>
          <a:bodyPr/>
          <a:lstStyle/>
          <a:p>
            <a:fld id="{2E700DB3-DBF0-4086-B675-117E7A9610B8}" type="datetimeFigureOut">
              <a:rPr lang="pt-BR" smtClean="0"/>
              <a:t>13/01/2023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119D8CF-8DEC-4D9F-84EE-ADF04DFF3391}" type="slidenum">
              <a:rPr lang="pt-BR" smtClean="0"/>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00DB3-DBF0-4086-B675-117E7A9610B8}" type="datetimeFigureOut">
              <a:rPr lang="pt-BR" smtClean="0"/>
              <a:t>13/01/2023</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19D8CF-8DEC-4D9F-84EE-ADF04DFF3391}" type="slidenum">
              <a:rPr lang="pt-BR" smtClean="0"/>
              <a:t>‹nº›</a:t>
            </a:fld>
            <a:endParaRPr 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p:nvPr/>
        </p:nvSpPr>
        <p:spPr>
          <a:xfrm>
            <a:off x="529375" y="1269267"/>
            <a:ext cx="8416500" cy="2627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3863000"/>
            <a:ext cx="37701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extLst>
      <p:ext uri="{BB962C8B-B14F-4D97-AF65-F5344CB8AC3E}">
        <p14:creationId xmlns:p14="http://schemas.microsoft.com/office/powerpoint/2010/main" val="254732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4261920"/>
            <a:ext cx="8100000" cy="55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3500567"/>
            <a:ext cx="7926600" cy="10220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extLst>
      <p:ext uri="{BB962C8B-B14F-4D97-AF65-F5344CB8AC3E}">
        <p14:creationId xmlns:p14="http://schemas.microsoft.com/office/powerpoint/2010/main" val="161314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4261920"/>
            <a:ext cx="8100000" cy="55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3500567"/>
            <a:ext cx="3519900" cy="10220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2098236"/>
            <a:ext cx="4654848" cy="163328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4026427"/>
            <a:ext cx="3519900" cy="2641440"/>
          </a:xfrm>
          <a:prstGeom prst="rect">
            <a:avLst/>
          </a:prstGeom>
          <a:noFill/>
          <a:ln>
            <a:noFill/>
          </a:ln>
        </p:spPr>
      </p:pic>
    </p:spTree>
    <p:extLst>
      <p:ext uri="{BB962C8B-B14F-4D97-AF65-F5344CB8AC3E}">
        <p14:creationId xmlns:p14="http://schemas.microsoft.com/office/powerpoint/2010/main" val="126942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1164818"/>
            <a:ext cx="8210250" cy="4757233"/>
          </a:xfrm>
          <a:prstGeom prst="rect">
            <a:avLst/>
          </a:prstGeom>
          <a:noFill/>
          <a:ln>
            <a:noFill/>
          </a:ln>
        </p:spPr>
      </p:pic>
    </p:spTree>
    <p:extLst>
      <p:ext uri="{BB962C8B-B14F-4D97-AF65-F5344CB8AC3E}">
        <p14:creationId xmlns:p14="http://schemas.microsoft.com/office/powerpoint/2010/main" val="303663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4261920"/>
            <a:ext cx="8100000" cy="55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3500567"/>
            <a:ext cx="3519900" cy="10220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extLst>
      <p:ext uri="{BB962C8B-B14F-4D97-AF65-F5344CB8AC3E}">
        <p14:creationId xmlns:p14="http://schemas.microsoft.com/office/powerpoint/2010/main" val="240318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4261920"/>
            <a:ext cx="8100000" cy="55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2193833"/>
            <a:ext cx="37557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2394733"/>
            <a:ext cx="4229100" cy="2717800"/>
          </a:xfrm>
          <a:prstGeom prst="rect">
            <a:avLst/>
          </a:prstGeom>
          <a:noFill/>
          <a:ln>
            <a:noFill/>
          </a:ln>
        </p:spPr>
      </p:pic>
    </p:spTree>
    <p:extLst>
      <p:ext uri="{BB962C8B-B14F-4D97-AF65-F5344CB8AC3E}">
        <p14:creationId xmlns:p14="http://schemas.microsoft.com/office/powerpoint/2010/main" val="373754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8"/>
          <p:cNvSpPr/>
          <p:nvPr/>
        </p:nvSpPr>
        <p:spPr>
          <a:xfrm>
            <a:off x="565560" y="848640"/>
            <a:ext cx="740988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918700"/>
            <a:ext cx="8100000" cy="278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extLst>
      <p:ext uri="{BB962C8B-B14F-4D97-AF65-F5344CB8AC3E}">
        <p14:creationId xmlns:p14="http://schemas.microsoft.com/office/powerpoint/2010/main" val="271667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9"/>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918700"/>
            <a:ext cx="8100000" cy="3546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extLst>
      <p:ext uri="{BB962C8B-B14F-4D97-AF65-F5344CB8AC3E}">
        <p14:creationId xmlns:p14="http://schemas.microsoft.com/office/powerpoint/2010/main" val="220291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3027217"/>
            <a:ext cx="8100000" cy="24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extLst>
      <p:ext uri="{BB962C8B-B14F-4D97-AF65-F5344CB8AC3E}">
        <p14:creationId xmlns:p14="http://schemas.microsoft.com/office/powerpoint/2010/main" val="139673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1"/>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2662836"/>
            <a:ext cx="8100000" cy="27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extLst>
      <p:ext uri="{BB962C8B-B14F-4D97-AF65-F5344CB8AC3E}">
        <p14:creationId xmlns:p14="http://schemas.microsoft.com/office/powerpoint/2010/main" val="147757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3073000"/>
            <a:ext cx="7665300" cy="27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extLst>
      <p:ext uri="{BB962C8B-B14F-4D97-AF65-F5344CB8AC3E}">
        <p14:creationId xmlns:p14="http://schemas.microsoft.com/office/powerpoint/2010/main" val="210800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p:nvPr/>
        </p:nvSpPr>
        <p:spPr>
          <a:xfrm>
            <a:off x="529375" y="1269267"/>
            <a:ext cx="8416500" cy="2627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3974467"/>
            <a:ext cx="3528338" cy="2555133"/>
          </a:xfrm>
          <a:prstGeom prst="rect">
            <a:avLst/>
          </a:prstGeom>
          <a:noFill/>
          <a:ln>
            <a:noFill/>
          </a:ln>
        </p:spPr>
      </p:pic>
      <p:sp>
        <p:nvSpPr>
          <p:cNvPr id="69" name="Google Shape;69;p15"/>
          <p:cNvSpPr txBox="1"/>
          <p:nvPr/>
        </p:nvSpPr>
        <p:spPr>
          <a:xfrm>
            <a:off x="1763675" y="804733"/>
            <a:ext cx="38628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6" y="1305301"/>
            <a:ext cx="3442397" cy="2555132"/>
          </a:xfrm>
          <a:prstGeom prst="rect">
            <a:avLst/>
          </a:prstGeom>
          <a:noFill/>
          <a:ln>
            <a:noFill/>
          </a:ln>
        </p:spPr>
      </p:pic>
      <p:sp>
        <p:nvSpPr>
          <p:cNvPr id="71" name="Google Shape;71;p15"/>
          <p:cNvSpPr txBox="1"/>
          <p:nvPr/>
        </p:nvSpPr>
        <p:spPr>
          <a:xfrm>
            <a:off x="670600" y="3406633"/>
            <a:ext cx="3983400" cy="212362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extLst>
      <p:ext uri="{BB962C8B-B14F-4D97-AF65-F5344CB8AC3E}">
        <p14:creationId xmlns:p14="http://schemas.microsoft.com/office/powerpoint/2010/main" val="1434843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2031700"/>
            <a:ext cx="7612900" cy="2165133"/>
          </a:xfrm>
          <a:prstGeom prst="rect">
            <a:avLst/>
          </a:prstGeom>
          <a:noFill/>
          <a:ln>
            <a:noFill/>
          </a:ln>
        </p:spPr>
      </p:pic>
    </p:spTree>
    <p:extLst>
      <p:ext uri="{BB962C8B-B14F-4D97-AF65-F5344CB8AC3E}">
        <p14:creationId xmlns:p14="http://schemas.microsoft.com/office/powerpoint/2010/main" val="144775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681503"/>
            <a:ext cx="8100000" cy="27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extLst>
      <p:ext uri="{BB962C8B-B14F-4D97-AF65-F5344CB8AC3E}">
        <p14:creationId xmlns:p14="http://schemas.microsoft.com/office/powerpoint/2010/main" val="253688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5"/>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3139336"/>
            <a:ext cx="8100000" cy="278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extLst>
      <p:ext uri="{BB962C8B-B14F-4D97-AF65-F5344CB8AC3E}">
        <p14:creationId xmlns:p14="http://schemas.microsoft.com/office/powerpoint/2010/main" val="91447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4261920"/>
            <a:ext cx="8100000" cy="55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2193833"/>
            <a:ext cx="37557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2394733"/>
            <a:ext cx="4229100" cy="2717800"/>
          </a:xfrm>
          <a:prstGeom prst="rect">
            <a:avLst/>
          </a:prstGeom>
          <a:noFill/>
          <a:ln>
            <a:noFill/>
          </a:ln>
        </p:spPr>
      </p:pic>
    </p:spTree>
    <p:extLst>
      <p:ext uri="{BB962C8B-B14F-4D97-AF65-F5344CB8AC3E}">
        <p14:creationId xmlns:p14="http://schemas.microsoft.com/office/powerpoint/2010/main" val="259103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4261920"/>
            <a:ext cx="8100000" cy="55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2193833"/>
            <a:ext cx="3755700" cy="240062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2394733"/>
            <a:ext cx="4229100" cy="2717800"/>
          </a:xfrm>
          <a:prstGeom prst="rect">
            <a:avLst/>
          </a:prstGeom>
          <a:noFill/>
          <a:ln>
            <a:noFill/>
          </a:ln>
        </p:spPr>
      </p:pic>
    </p:spTree>
    <p:extLst>
      <p:ext uri="{BB962C8B-B14F-4D97-AF65-F5344CB8AC3E}">
        <p14:creationId xmlns:p14="http://schemas.microsoft.com/office/powerpoint/2010/main" val="223370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118800"/>
            <a:ext cx="4396676" cy="2599632"/>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807133"/>
            <a:ext cx="4431682" cy="276980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3045599"/>
            <a:ext cx="3120260" cy="3733168"/>
          </a:xfrm>
          <a:prstGeom prst="rect">
            <a:avLst/>
          </a:prstGeom>
          <a:noFill/>
          <a:ln>
            <a:noFill/>
          </a:ln>
        </p:spPr>
      </p:pic>
    </p:spTree>
    <p:extLst>
      <p:ext uri="{BB962C8B-B14F-4D97-AF65-F5344CB8AC3E}">
        <p14:creationId xmlns:p14="http://schemas.microsoft.com/office/powerpoint/2010/main" val="44824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9"/>
          <p:cNvSpPr/>
          <p:nvPr/>
        </p:nvSpPr>
        <p:spPr>
          <a:xfrm>
            <a:off x="500750" y="2146100"/>
            <a:ext cx="8319300" cy="46228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393600"/>
            <a:ext cx="7703700" cy="24864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extLst>
      <p:ext uri="{BB962C8B-B14F-4D97-AF65-F5344CB8AC3E}">
        <p14:creationId xmlns:p14="http://schemas.microsoft.com/office/powerpoint/2010/main" val="280663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0"/>
          <p:cNvSpPr/>
          <p:nvPr/>
        </p:nvSpPr>
        <p:spPr>
          <a:xfrm>
            <a:off x="722525" y="1884933"/>
            <a:ext cx="4242300" cy="45152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393600"/>
            <a:ext cx="8247600" cy="1666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942067"/>
            <a:ext cx="3962350" cy="3094133"/>
          </a:xfrm>
          <a:prstGeom prst="rect">
            <a:avLst/>
          </a:prstGeom>
          <a:noFill/>
          <a:ln>
            <a:noFill/>
          </a:ln>
        </p:spPr>
      </p:pic>
    </p:spTree>
    <p:extLst>
      <p:ext uri="{BB962C8B-B14F-4D97-AF65-F5344CB8AC3E}">
        <p14:creationId xmlns:p14="http://schemas.microsoft.com/office/powerpoint/2010/main" val="290481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1"/>
          <p:cNvSpPr/>
          <p:nvPr/>
        </p:nvSpPr>
        <p:spPr>
          <a:xfrm>
            <a:off x="672450" y="2400000"/>
            <a:ext cx="8147700" cy="43688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393600"/>
            <a:ext cx="8247600" cy="24864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extLst>
      <p:ext uri="{BB962C8B-B14F-4D97-AF65-F5344CB8AC3E}">
        <p14:creationId xmlns:p14="http://schemas.microsoft.com/office/powerpoint/2010/main" val="46601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p:nvPr/>
        </p:nvSpPr>
        <p:spPr>
          <a:xfrm>
            <a:off x="672450" y="2400000"/>
            <a:ext cx="8147700" cy="43688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393600"/>
            <a:ext cx="7275300" cy="24864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extLst>
      <p:ext uri="{BB962C8B-B14F-4D97-AF65-F5344CB8AC3E}">
        <p14:creationId xmlns:p14="http://schemas.microsoft.com/office/powerpoint/2010/main" val="313592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3500577"/>
            <a:ext cx="8100000" cy="10220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extLst>
      <p:ext uri="{BB962C8B-B14F-4D97-AF65-F5344CB8AC3E}">
        <p14:creationId xmlns:p14="http://schemas.microsoft.com/office/powerpoint/2010/main" val="696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3"/>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2270841"/>
            <a:ext cx="6175670" cy="4477361"/>
          </a:xfrm>
          <a:prstGeom prst="rect">
            <a:avLst/>
          </a:prstGeom>
          <a:noFill/>
          <a:ln>
            <a:noFill/>
          </a:ln>
        </p:spPr>
      </p:pic>
      <p:sp>
        <p:nvSpPr>
          <p:cNvPr id="256" name="Google Shape;256;p43"/>
          <p:cNvSpPr txBox="1"/>
          <p:nvPr/>
        </p:nvSpPr>
        <p:spPr>
          <a:xfrm>
            <a:off x="6930400" y="3802733"/>
            <a:ext cx="15696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extLst>
      <p:ext uri="{BB962C8B-B14F-4D97-AF65-F5344CB8AC3E}">
        <p14:creationId xmlns:p14="http://schemas.microsoft.com/office/powerpoint/2010/main" val="293697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4"/>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3802733"/>
            <a:ext cx="1569600" cy="4616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1" y="2177441"/>
            <a:ext cx="5602885" cy="4477361"/>
          </a:xfrm>
          <a:prstGeom prst="rect">
            <a:avLst/>
          </a:prstGeom>
          <a:noFill/>
          <a:ln>
            <a:noFill/>
          </a:ln>
        </p:spPr>
      </p:pic>
    </p:spTree>
    <p:extLst>
      <p:ext uri="{BB962C8B-B14F-4D97-AF65-F5344CB8AC3E}">
        <p14:creationId xmlns:p14="http://schemas.microsoft.com/office/powerpoint/2010/main" val="179461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5"/>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6" y="3819533"/>
            <a:ext cx="2804751" cy="1773368"/>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3445800"/>
            <a:ext cx="1711626" cy="2282168"/>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880567"/>
            <a:ext cx="2014850" cy="3113200"/>
          </a:xfrm>
          <a:prstGeom prst="rect">
            <a:avLst/>
          </a:prstGeom>
          <a:noFill/>
          <a:ln>
            <a:noFill/>
          </a:ln>
        </p:spPr>
      </p:pic>
    </p:spTree>
    <p:extLst>
      <p:ext uri="{BB962C8B-B14F-4D97-AF65-F5344CB8AC3E}">
        <p14:creationId xmlns:p14="http://schemas.microsoft.com/office/powerpoint/2010/main" val="3875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6"/>
          <p:cNvSpPr/>
          <p:nvPr/>
        </p:nvSpPr>
        <p:spPr>
          <a:xfrm>
            <a:off x="529375" y="1269267"/>
            <a:ext cx="8416500" cy="2627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extLst>
      <p:ext uri="{BB962C8B-B14F-4D97-AF65-F5344CB8AC3E}">
        <p14:creationId xmlns:p14="http://schemas.microsoft.com/office/powerpoint/2010/main" val="227912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3500567"/>
            <a:ext cx="4700100" cy="10220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2177441"/>
            <a:ext cx="3617100" cy="3213788"/>
          </a:xfrm>
          <a:prstGeom prst="rect">
            <a:avLst/>
          </a:prstGeom>
          <a:noFill/>
          <a:ln>
            <a:noFill/>
          </a:ln>
        </p:spPr>
      </p:pic>
    </p:spTree>
    <p:extLst>
      <p:ext uri="{BB962C8B-B14F-4D97-AF65-F5344CB8AC3E}">
        <p14:creationId xmlns:p14="http://schemas.microsoft.com/office/powerpoint/2010/main" val="360619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3500567"/>
            <a:ext cx="4700100" cy="10220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1" y="1879034"/>
            <a:ext cx="3975199" cy="3312667"/>
          </a:xfrm>
          <a:prstGeom prst="rect">
            <a:avLst/>
          </a:prstGeom>
          <a:noFill/>
          <a:ln>
            <a:noFill/>
          </a:ln>
        </p:spPr>
      </p:pic>
    </p:spTree>
    <p:extLst>
      <p:ext uri="{BB962C8B-B14F-4D97-AF65-F5344CB8AC3E}">
        <p14:creationId xmlns:p14="http://schemas.microsoft.com/office/powerpoint/2010/main" val="308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3500567"/>
            <a:ext cx="4528500" cy="10220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2196507"/>
            <a:ext cx="3581100" cy="3187179"/>
          </a:xfrm>
          <a:prstGeom prst="rect">
            <a:avLst/>
          </a:prstGeom>
          <a:noFill/>
          <a:ln>
            <a:noFill/>
          </a:ln>
        </p:spPr>
      </p:pic>
    </p:spTree>
    <p:extLst>
      <p:ext uri="{BB962C8B-B14F-4D97-AF65-F5344CB8AC3E}">
        <p14:creationId xmlns:p14="http://schemas.microsoft.com/office/powerpoint/2010/main" val="155715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p:nvPr/>
        </p:nvSpPr>
        <p:spPr>
          <a:xfrm>
            <a:off x="565560" y="848640"/>
            <a:ext cx="740988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4538533"/>
            <a:ext cx="3995400" cy="55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4331801"/>
            <a:ext cx="3556250" cy="2370833"/>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891102"/>
            <a:ext cx="2668852" cy="2370833"/>
          </a:xfrm>
          <a:prstGeom prst="rect">
            <a:avLst/>
          </a:prstGeom>
          <a:noFill/>
          <a:ln>
            <a:noFill/>
          </a:ln>
        </p:spPr>
      </p:pic>
    </p:spTree>
    <p:extLst>
      <p:ext uri="{BB962C8B-B14F-4D97-AF65-F5344CB8AC3E}">
        <p14:creationId xmlns:p14="http://schemas.microsoft.com/office/powerpoint/2010/main" val="215420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p:nvPr/>
        </p:nvSpPr>
        <p:spPr>
          <a:xfrm>
            <a:off x="565560" y="848640"/>
            <a:ext cx="7410000" cy="11256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546400"/>
            <a:ext cx="2978700" cy="4108267"/>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1" y="2043907"/>
            <a:ext cx="4792489" cy="4477357"/>
          </a:xfrm>
          <a:prstGeom prst="rect">
            <a:avLst/>
          </a:prstGeom>
          <a:noFill/>
          <a:ln>
            <a:noFill/>
          </a:ln>
        </p:spPr>
      </p:pic>
    </p:spTree>
    <p:extLst>
      <p:ext uri="{BB962C8B-B14F-4D97-AF65-F5344CB8AC3E}">
        <p14:creationId xmlns:p14="http://schemas.microsoft.com/office/powerpoint/2010/main" val="223648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1" y="974101"/>
            <a:ext cx="1809851" cy="4757233"/>
          </a:xfrm>
          <a:prstGeom prst="rect">
            <a:avLst/>
          </a:prstGeom>
          <a:noFill/>
          <a:ln>
            <a:noFill/>
          </a:ln>
        </p:spPr>
      </p:pic>
    </p:spTree>
    <p:extLst>
      <p:ext uri="{BB962C8B-B14F-4D97-AF65-F5344CB8AC3E}">
        <p14:creationId xmlns:p14="http://schemas.microsoft.com/office/powerpoint/2010/main" val="189678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1215</Words>
  <Application>Microsoft Office PowerPoint</Application>
  <PresentationFormat>Apresentação na tela (4:3)</PresentationFormat>
  <Paragraphs>86</Paragraphs>
  <Slides>33</Slides>
  <Notes>33</Notes>
  <HiddenSlides>0</HiddenSlides>
  <MMClips>0</MMClip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Nigyane .</dc:creator>
  <cp:lastModifiedBy>Nigyane</cp:lastModifiedBy>
  <cp:revision>1</cp:revision>
  <dcterms:created xsi:type="dcterms:W3CDTF">2023-01-14T00:45:46Z</dcterms:created>
  <dcterms:modified xsi:type="dcterms:W3CDTF">2023-01-14T00:47:39Z</dcterms:modified>
</cp:coreProperties>
</file>